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>
        <p:scale>
          <a:sx n="51" d="100"/>
          <a:sy n="51" d="100"/>
        </p:scale>
        <p:origin x="-1074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36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7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42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31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25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52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32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5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36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8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4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9D7F-873A-4154-995F-B908FDC01838}" type="datetimeFigureOut">
              <a:rPr lang="de-DE" smtClean="0"/>
              <a:t>10.06.2015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B6A7-BB33-4205-AF77-52567AB675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7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5400" b="1" dirty="0" smtClean="0">
                <a:latin typeface="Corporate S" pitchFamily="18" charset="0"/>
              </a:rPr>
              <a:t>Teil I</a:t>
            </a:r>
          </a:p>
          <a:p>
            <a:pPr marL="0" indent="0" algn="ctr">
              <a:buNone/>
            </a:pPr>
            <a:r>
              <a:rPr lang="de-DE" sz="5400" b="1" dirty="0" smtClean="0">
                <a:latin typeface="Corporate S" pitchFamily="18" charset="0"/>
              </a:rPr>
              <a:t>Personalpolitik jetzt am</a:t>
            </a:r>
          </a:p>
          <a:p>
            <a:pPr marL="0" indent="0" algn="ctr">
              <a:buNone/>
            </a:pPr>
            <a:r>
              <a:rPr lang="de-DE" sz="5400" b="1" dirty="0" smtClean="0">
                <a:latin typeface="Corporate S" pitchFamily="18" charset="0"/>
              </a:rPr>
              <a:t>Scheideweg</a:t>
            </a:r>
            <a:endParaRPr lang="de-DE" sz="5400" b="1" dirty="0">
              <a:latin typeface="Corporate S" pitchFamily="18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93022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  <a:t>EINE ALTERNATIVE PERSONALPOLITIK IST MÖGLICH</a:t>
            </a:r>
            <a:b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</a:br>
            <a:endParaRPr lang="de-DE" sz="3600" dirty="0">
              <a:solidFill>
                <a:schemeClr val="bg1"/>
              </a:solidFill>
              <a:latin typeface="Corporate 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4400" b="1" dirty="0" smtClean="0"/>
              <a:t>Das</a:t>
            </a:r>
          </a:p>
          <a:p>
            <a:pPr marL="0" indent="0" algn="ctr">
              <a:buNone/>
            </a:pPr>
            <a:r>
              <a:rPr lang="de-DE" sz="4400" b="1" dirty="0" smtClean="0"/>
              <a:t>„Personalentwicklungskonzept“</a:t>
            </a:r>
          </a:p>
          <a:p>
            <a:pPr marL="0" indent="0" algn="ctr">
              <a:buNone/>
            </a:pPr>
            <a:r>
              <a:rPr lang="de-DE" sz="4400" b="1" dirty="0" smtClean="0"/>
              <a:t>ist gescheitert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93022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  <a:t>EINE ALTERNATIVE PERSONALPOLITIK IST MÖGLICH</a:t>
            </a:r>
            <a:b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</a:br>
            <a:endParaRPr lang="de-DE" sz="3600" dirty="0">
              <a:solidFill>
                <a:schemeClr val="bg1"/>
              </a:solidFill>
              <a:latin typeface="Corporate 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5400" b="1" dirty="0" smtClean="0"/>
              <a:t>Falsche Entscheidungen </a:t>
            </a:r>
          </a:p>
          <a:p>
            <a:pPr marL="0" indent="0" algn="ctr">
              <a:buNone/>
            </a:pPr>
            <a:r>
              <a:rPr lang="de-DE" sz="5400" b="1" dirty="0" smtClean="0"/>
              <a:t>wirken</a:t>
            </a:r>
          </a:p>
          <a:p>
            <a:pPr marL="0" indent="0" algn="ctr">
              <a:buNone/>
            </a:pPr>
            <a:r>
              <a:rPr lang="de-DE" sz="5400" b="1" dirty="0" smtClean="0"/>
              <a:t>längerfristig nach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93022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  <a:t>EINE ALTERNATIVE PERSONALPOLITIK IST MÖGLICH</a:t>
            </a:r>
            <a:b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</a:br>
            <a:endParaRPr lang="de-DE" sz="3600" dirty="0">
              <a:solidFill>
                <a:schemeClr val="bg1"/>
              </a:solidFill>
              <a:latin typeface="Corporate 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20000"/>
          </a:bodyPr>
          <a:lstStyle/>
          <a:p>
            <a:endParaRPr lang="de-DE" dirty="0" smtClean="0"/>
          </a:p>
          <a:p>
            <a:pPr marL="0" indent="0">
              <a:buNone/>
            </a:pPr>
            <a:r>
              <a:rPr lang="de-DE" sz="4800" b="1" dirty="0" smtClean="0"/>
              <a:t>Sofortmaßnahmen: </a:t>
            </a:r>
          </a:p>
          <a:p>
            <a:pPr marL="0" indent="0" algn="ctr">
              <a:buNone/>
            </a:pPr>
            <a:r>
              <a:rPr lang="de-DE" sz="4800" b="1" dirty="0" smtClean="0"/>
              <a:t>Härten abfangen – Umsteuern einleiten</a:t>
            </a:r>
          </a:p>
          <a:p>
            <a:pPr marL="0" indent="0">
              <a:buNone/>
            </a:pPr>
            <a:r>
              <a:rPr lang="de-DE" sz="4400" b="1" dirty="0" smtClean="0"/>
              <a:t>● Erstens: Mehrbedarfsbudget I</a:t>
            </a:r>
          </a:p>
          <a:p>
            <a:pPr marL="0" indent="0">
              <a:buNone/>
            </a:pPr>
            <a:r>
              <a:rPr lang="de-DE" sz="4400" b="1" dirty="0"/>
              <a:t>● </a:t>
            </a:r>
            <a:r>
              <a:rPr lang="de-DE" sz="4400" b="1" dirty="0" smtClean="0"/>
              <a:t>Zweitens: </a:t>
            </a:r>
            <a:r>
              <a:rPr lang="de-DE" sz="4400" b="1" dirty="0"/>
              <a:t>Mehrbedarfsbudget </a:t>
            </a:r>
            <a:r>
              <a:rPr lang="de-DE" sz="4400" b="1" dirty="0" smtClean="0"/>
              <a:t>II</a:t>
            </a:r>
            <a:endParaRPr lang="de-DE" sz="4400" b="1" dirty="0"/>
          </a:p>
          <a:p>
            <a:pPr marL="0" indent="0" algn="ctr">
              <a:buNone/>
            </a:pPr>
            <a:endParaRPr lang="de-DE" sz="4000" b="1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93022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  <a:t>EINE ALTERNATIVE PERSONALPOLITIK IST MÖGLICH</a:t>
            </a:r>
            <a:b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</a:br>
            <a:endParaRPr lang="de-DE" sz="3600" dirty="0">
              <a:solidFill>
                <a:schemeClr val="bg1"/>
              </a:solidFill>
              <a:latin typeface="Corporate 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pPr marL="0" indent="0" algn="ctr">
              <a:buNone/>
            </a:pPr>
            <a:r>
              <a:rPr lang="de-DE" sz="4400" b="1" dirty="0"/>
              <a:t>Mehrbedarfsbudget </a:t>
            </a:r>
            <a:r>
              <a:rPr lang="de-DE" sz="4400" b="1" dirty="0" smtClean="0"/>
              <a:t>I</a:t>
            </a:r>
          </a:p>
          <a:p>
            <a:pPr marL="0" indent="0">
              <a:buNone/>
            </a:pPr>
            <a:r>
              <a:rPr lang="de-DE" sz="3600" b="1" dirty="0" smtClean="0"/>
              <a:t>für </a:t>
            </a:r>
            <a:r>
              <a:rPr lang="de-DE" sz="4000" b="1" u="sng" dirty="0"/>
              <a:t>Neueinstellungen</a:t>
            </a:r>
            <a:r>
              <a:rPr lang="de-DE" sz="3600" b="1" dirty="0" smtClean="0"/>
              <a:t> in den Bereichen:</a:t>
            </a:r>
          </a:p>
          <a:p>
            <a:pPr marL="0" indent="0">
              <a:buNone/>
            </a:pPr>
            <a:r>
              <a:rPr lang="de-DE" sz="4000" b="1" dirty="0" smtClean="0"/>
              <a:t>● Allgemeinbildende Schulen</a:t>
            </a:r>
          </a:p>
          <a:p>
            <a:pPr marL="0" indent="0">
              <a:buNone/>
            </a:pPr>
            <a:r>
              <a:rPr lang="de-DE" sz="4000" b="1" dirty="0" smtClean="0"/>
              <a:t>● Hochschulen</a:t>
            </a:r>
          </a:p>
          <a:p>
            <a:pPr marL="0" indent="0">
              <a:buNone/>
            </a:pPr>
            <a:r>
              <a:rPr lang="de-DE" sz="4000" b="1" dirty="0" smtClean="0"/>
              <a:t>● Polizeidienst</a:t>
            </a:r>
          </a:p>
          <a:p>
            <a:pPr marL="0" indent="0">
              <a:buNone/>
            </a:pPr>
            <a:endParaRPr lang="de-DE" sz="4000" b="1" dirty="0"/>
          </a:p>
          <a:p>
            <a:pPr marL="0" indent="0" algn="ctr">
              <a:buNone/>
            </a:pPr>
            <a:endParaRPr lang="de-DE" sz="4000" b="1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93022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  <a:t>EINE ALTERNATIVE PERSONALPOLITIK IST MÖGLICH</a:t>
            </a:r>
            <a:b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</a:br>
            <a:endParaRPr lang="de-DE" sz="3600" dirty="0">
              <a:solidFill>
                <a:schemeClr val="bg1"/>
              </a:solidFill>
              <a:latin typeface="Corporate 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lnSpcReduction="10000"/>
          </a:bodyPr>
          <a:lstStyle/>
          <a:p>
            <a:endParaRPr lang="de-DE" dirty="0" smtClean="0"/>
          </a:p>
          <a:p>
            <a:pPr marL="0" indent="0" algn="ctr">
              <a:buNone/>
            </a:pPr>
            <a:r>
              <a:rPr lang="de-DE" sz="4400" b="1" dirty="0"/>
              <a:t>Mehrbedarfsbudget </a:t>
            </a:r>
            <a:r>
              <a:rPr lang="de-DE" sz="4400" b="1" dirty="0" smtClean="0"/>
              <a:t>II</a:t>
            </a:r>
          </a:p>
          <a:p>
            <a:pPr marL="0" indent="0">
              <a:buNone/>
            </a:pPr>
            <a:r>
              <a:rPr lang="de-DE" sz="4400" b="1" dirty="0" smtClean="0"/>
              <a:t>für notwendige </a:t>
            </a:r>
            <a:r>
              <a:rPr lang="de-DE" sz="4400" b="1" u="sng" dirty="0" smtClean="0"/>
              <a:t>Neueinstellungen</a:t>
            </a:r>
            <a:r>
              <a:rPr lang="de-DE" sz="4400" b="1" dirty="0" smtClean="0"/>
              <a:t> </a:t>
            </a:r>
          </a:p>
          <a:p>
            <a:pPr marL="0" indent="0">
              <a:buNone/>
            </a:pPr>
            <a:r>
              <a:rPr lang="de-DE" sz="4400" b="1" dirty="0" smtClean="0"/>
              <a:t>bei Personalengpässen in den Fachressorts</a:t>
            </a:r>
          </a:p>
          <a:p>
            <a:pPr marL="0" indent="0">
              <a:buNone/>
            </a:pPr>
            <a:endParaRPr lang="de-DE" sz="4000" b="1" dirty="0"/>
          </a:p>
          <a:p>
            <a:pPr marL="0" indent="0" algn="ctr">
              <a:buNone/>
            </a:pPr>
            <a:endParaRPr lang="de-DE" sz="4000" b="1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93022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  <a:t>EINE ALTERNATIVE PERSONALPOLITIK IST MÖGLICH</a:t>
            </a:r>
            <a:b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</a:br>
            <a:endParaRPr lang="de-DE" sz="3600" dirty="0">
              <a:solidFill>
                <a:schemeClr val="bg1"/>
              </a:solidFill>
              <a:latin typeface="Corporate 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 marL="0" indent="0" algn="ctr">
              <a:buNone/>
            </a:pPr>
            <a:endParaRPr lang="de-DE" sz="4400" b="1" dirty="0" smtClean="0"/>
          </a:p>
          <a:p>
            <a:pPr marL="0" indent="0" algn="ctr">
              <a:buNone/>
            </a:pPr>
            <a:r>
              <a:rPr lang="de-DE" sz="4800" b="1" dirty="0" smtClean="0"/>
              <a:t>Zurück zu einer</a:t>
            </a:r>
          </a:p>
          <a:p>
            <a:pPr marL="0" indent="0" algn="ctr">
              <a:buNone/>
            </a:pPr>
            <a:r>
              <a:rPr lang="de-DE" sz="4800" b="1" dirty="0" smtClean="0"/>
              <a:t>„Soliden Personalwirtschaft“</a:t>
            </a:r>
          </a:p>
          <a:p>
            <a:pPr marL="0" indent="0">
              <a:buNone/>
            </a:pPr>
            <a:endParaRPr lang="de-DE" sz="4000" b="1" dirty="0"/>
          </a:p>
          <a:p>
            <a:pPr marL="0" indent="0" algn="ctr">
              <a:buNone/>
            </a:pPr>
            <a:endParaRPr lang="de-DE" sz="4000" b="1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93022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  <a:t>EINE ALTERNATIVE PERSONALPOLITIK IST MÖGLICH</a:t>
            </a:r>
            <a:br>
              <a:rPr lang="de-DE" sz="4000" b="1" dirty="0" smtClean="0">
                <a:solidFill>
                  <a:schemeClr val="bg1"/>
                </a:solidFill>
                <a:latin typeface="Corporate S" pitchFamily="18" charset="0"/>
              </a:rPr>
            </a:br>
            <a:endParaRPr lang="de-DE" sz="3600" dirty="0">
              <a:solidFill>
                <a:schemeClr val="bg1"/>
              </a:solidFill>
              <a:latin typeface="Corporate 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Bildschirmpräsentation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Corinna Wolf</dc:creator>
  <cp:lastModifiedBy>Corinna Wolf</cp:lastModifiedBy>
  <cp:revision>26</cp:revision>
  <dcterms:created xsi:type="dcterms:W3CDTF">2015-06-09T10:21:38Z</dcterms:created>
  <dcterms:modified xsi:type="dcterms:W3CDTF">2015-06-10T15:49:50Z</dcterms:modified>
</cp:coreProperties>
</file>